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6A3"/>
    <a:srgbClr val="24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4E28-9EDC-4F49-9E58-A317C5F9E244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51FA-F7D8-4D7E-ADC5-40777BF93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1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09589C8-594C-F6E2-D84E-2C73A5040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6EE72-FE06-2FE7-1E0B-C4EBE551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912A9-0B1F-21BB-AD98-D9948D99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859905-F50B-606C-F983-AF82BF7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71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1A9B9-7178-BB66-B0FE-4FB5FD2D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8B2A93-3008-2564-47C0-5AC5A230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E87AE-FBD2-9229-393A-08C5FFCB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097F26-2517-4CB2-231D-591D8C7B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0AEA6-B483-7326-6A92-55655CCA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48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74A94B-A230-B908-2135-9B2124C3C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CDA783-6EFB-9EAC-AF24-40EE71A9A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7EE669-98A0-B962-AA5F-12374F5A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0C46B-6999-9D31-1CC9-C28238F5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650B1D-8007-A5B3-B094-46F9DD23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7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0B289-028A-EFB2-CDD4-A498DBD0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B349C-3032-9567-55EA-23CF3246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25F266-0678-31B7-9F9E-5BB5D94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01849D-A6E6-D2CC-4B68-E5348117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baseline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78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A0979-8BAF-A10A-C411-DD47C1FB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8C7537-8ADD-14EF-AAC1-F8A9405C1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C7D98-3536-E515-A2DC-D78EFDBB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B05689-D4DC-232D-0F2D-65265AB4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77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B50A5-23B6-56C1-CFE1-42E4E2E1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56C1C-518C-1923-DEAD-EA478ACDE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B40B8B-8FC8-B403-2645-DF4FEC07B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CEB65F-EBDA-6B87-3BB7-97679E12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5B9F36-D8C1-C9C3-A389-957FACE6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11F493-1E51-1CF8-341F-9039F90B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13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D88F0-EABC-65E9-7283-20243960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FE345A-B4BA-B542-5C1C-15405062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60C011-3AC8-57C0-9BC7-43E28AAC9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BF2EF4-E722-C3D7-3241-DD5CA8037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3D43201-189B-EAB1-49B8-51320A4DD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4AFF16-C347-0B2C-BED8-56D5AD8F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4DEDAA-8FDA-CC37-AC8E-6696ADF7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5564C7-02CD-664C-FA83-DA398A3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67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085FC-4165-B0D5-781C-202C4C4A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8AC4B8-C9DF-47BC-4F19-F7FA5BE1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23399C-4855-155B-C308-F0A386E4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1DC855-2D2E-D894-CDA5-FDDC230C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62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023434-03D9-703B-30A6-4F28B56E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DB801A-2C36-4F4A-DCF6-7178CCE7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E2928-3EE3-93B5-FEA1-3299A560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8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316D8-CDEE-1624-B36E-B0F02288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166EE-06FB-6A84-970C-75B7DF71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A1AFE3-BA87-7833-0FC1-630B9E846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6646A6-D47C-9B82-817E-A4C59920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425FA5-340C-42D4-793C-7682BEED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FF535-BE68-FA5E-5E5E-9719CC3F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56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9C5F8-415C-8980-3F29-DC3FC919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8E5560-1EBB-4429-6C24-3E373CBB3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2DCEA0-3DF1-6080-10CB-9C7A096D8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E25B77-948B-F179-837A-94AEE3EF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B207AA-E7B0-6810-4345-44069A0E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3514BE-8947-7B5A-6089-03B28554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52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Bodendecker, Pflanzengesellschaft, Vegetation enthält.&#10;&#10;KI-generierte Inhalte können fehlerhaft sein.">
            <a:extLst>
              <a:ext uri="{FF2B5EF4-FFF2-40B4-BE49-F238E27FC236}">
                <a16:creationId xmlns:a16="http://schemas.microsoft.com/office/drawing/2014/main" id="{7E3DA9DB-3FC5-E3FA-172B-DA6DF20D1B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2304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5504BD-5208-F99C-2C10-3FF1F319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A97E61-3995-5867-ED7E-BA89A350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FF9F72-C7BB-B562-BCCB-60BE37832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16BDF-70F0-F89B-1570-69A39A70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 </a:t>
            </a:r>
            <a:endParaRPr lang="de-DE" dirty="0">
              <a:solidFill>
                <a:srgbClr val="1956A3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2B8C4EF-C510-A511-AE15-55A5AFE88E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noFill/>
          <a:ln w="127000">
            <a:solidFill>
              <a:srgbClr val="2462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Grafik 6" descr="Ein Bild, das Emblem, Markenzeichen, Logo, Kreis enthält.&#10;&#10;Automatisch generierte Beschreibung">
            <a:extLst>
              <a:ext uri="{FF2B5EF4-FFF2-40B4-BE49-F238E27FC236}">
                <a16:creationId xmlns:a16="http://schemas.microsoft.com/office/drawing/2014/main" id="{23CFB5D6-4770-68E4-2802-DD226613F6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107294"/>
            <a:ext cx="1750204" cy="1697697"/>
          </a:xfrm>
          <a:prstGeom prst="rect">
            <a:avLst/>
          </a:prstGeom>
        </p:spPr>
      </p:pic>
      <p:pic>
        <p:nvPicPr>
          <p:cNvPr id="1026" name="Picture 2" descr="Angelfischerverband im Landesfischereiverband Weser-Ems e.V.">
            <a:extLst>
              <a:ext uri="{FF2B5EF4-FFF2-40B4-BE49-F238E27FC236}">
                <a16:creationId xmlns:a16="http://schemas.microsoft.com/office/drawing/2014/main" id="{307EE099-A4E3-D4B7-A20A-C7FBE249F1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997" y="192299"/>
            <a:ext cx="1153007" cy="15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3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350F4-69A2-E34A-B357-4FEA5DDA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de-DE" dirty="0"/>
              <a:t>Jugend für Natur: Ökologische Gewässeraufwertung in der Praxis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CE0F99-0888-5902-7F33-121650EDF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Fischereiverein „Altes Amt Stickhausen“ e.V.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F96BE5-F6B9-68DF-3479-A2D00814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63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8A3F6-B5E1-3F25-F307-EC3B43C1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draußen, Gras, Person enthält.&#10;&#10;KI-generierte Inhalte können fehlerhaft sein.">
            <a:extLst>
              <a:ext uri="{FF2B5EF4-FFF2-40B4-BE49-F238E27FC236}">
                <a16:creationId xmlns:a16="http://schemas.microsoft.com/office/drawing/2014/main" id="{38F2F125-5603-170F-32D5-7FFDCB906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1408110"/>
            <a:ext cx="3961702" cy="52822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6C29A-317F-8239-3EAC-95F4920A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79009B-EBC7-FC3B-4CD4-43D253544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Kostengünstig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Ansiedlung von Lebewesen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Erkennung des Totholzes von Anglern durch Abgrenzung (Pfähle)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4A7F3D-950D-D98F-86F4-866ED4F9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9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112B6-3019-B1F1-59F3-B7BCEE4D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durch: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62AFE9-227E-BDB3-8D61-C8400F69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57225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Jugendgruppe des</a:t>
            </a:r>
          </a:p>
          <a:p>
            <a:pPr marL="0" indent="0">
              <a:buNone/>
            </a:pPr>
            <a:r>
              <a:rPr lang="de-DE" dirty="0"/>
              <a:t>Fischereivereins „Altes Amt Stickhausen“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Jugendwarte:</a:t>
            </a:r>
          </a:p>
          <a:p>
            <a:r>
              <a:rPr lang="de-DE" dirty="0"/>
              <a:t>Renko Engels</a:t>
            </a:r>
          </a:p>
          <a:p>
            <a:r>
              <a:rPr lang="de-DE" dirty="0"/>
              <a:t>Jarno Engels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29819C-D4CA-C1A6-9534-CE79DC3F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4" descr="Ein Bild, das draußen, Himmel, Gras, Wolke enthält.&#10;&#10;KI-generierte Inhalte können fehlerhaft sein.">
            <a:extLst>
              <a:ext uri="{FF2B5EF4-FFF2-40B4-BE49-F238E27FC236}">
                <a16:creationId xmlns:a16="http://schemas.microsoft.com/office/drawing/2014/main" id="{906E1ED8-97E9-F4CE-C8C2-B80676E2C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1408111"/>
            <a:ext cx="3962400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6A460-7DE3-CED4-2F8A-AC752964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Im Haus, Wand, Kleidung, Mobiliar enthält.&#10;&#10;Automatisch generierte Beschreibung">
            <a:extLst>
              <a:ext uri="{FF2B5EF4-FFF2-40B4-BE49-F238E27FC236}">
                <a16:creationId xmlns:a16="http://schemas.microsoft.com/office/drawing/2014/main" id="{A2DEB32E-A20E-A97D-69E4-AF64422EA8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00" y="1408111"/>
            <a:ext cx="3962400" cy="5283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25A0E0-57B8-374B-223C-AEAF1C4F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Anfänge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13AF37-EBD9-D3A1-BFD7-BEE36098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Definition guter ökologischer Zustand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Ist-Zustand strukturarmer Vereinssee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Mögliche Maßnahmen zur Verbesserung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Eintrag von Holzbündeln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BF79D4-9ADC-B095-E5F8-3230C12E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Februar 2024</a:t>
            </a:r>
          </a:p>
        </p:txBody>
      </p:sp>
      <p:pic>
        <p:nvPicPr>
          <p:cNvPr id="7" name="Grafik 6" descr="Ein Bild, das Text, Im Haus, Whiteboard, Kunst enthält.&#10;&#10;KI-generierte Inhalte können fehlerhaft sein.">
            <a:extLst>
              <a:ext uri="{FF2B5EF4-FFF2-40B4-BE49-F238E27FC236}">
                <a16:creationId xmlns:a16="http://schemas.microsoft.com/office/drawing/2014/main" id="{DBAA6296-3431-340F-9F54-1A874A95E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949" y="4792662"/>
            <a:ext cx="2609851" cy="18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1B9C-30F6-C7CA-E53E-926978BD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8930C-E2D4-0050-23F5-F4FFED46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Skizze Totholzecke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BF29F0-AEDE-8722-CAFF-B8CA3CDF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959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Material:</a:t>
            </a:r>
          </a:p>
          <a:p>
            <a:pPr lvl="1"/>
            <a:r>
              <a:rPr lang="de-DE" dirty="0"/>
              <a:t>Äste (Laubholz, Nadelholz)</a:t>
            </a:r>
          </a:p>
          <a:p>
            <a:pPr lvl="1"/>
            <a:r>
              <a:rPr lang="de-DE" dirty="0"/>
              <a:t>Kordel (biologisch abbaubar)</a:t>
            </a:r>
          </a:p>
          <a:p>
            <a:pPr lvl="1"/>
            <a:r>
              <a:rPr lang="de-DE" dirty="0"/>
              <a:t>Holzpfähle (Stöcker, Bambus, Baumpfahl)</a:t>
            </a:r>
          </a:p>
          <a:p>
            <a:pPr marL="0" indent="0">
              <a:buNone/>
            </a:pPr>
            <a:r>
              <a:rPr lang="de-DE" dirty="0"/>
              <a:t>Aufbau:</a:t>
            </a:r>
          </a:p>
          <a:p>
            <a:pPr lvl="1"/>
            <a:r>
              <a:rPr lang="de-DE" dirty="0"/>
              <a:t>Abgrenzung mit Pfählen</a:t>
            </a:r>
          </a:p>
          <a:p>
            <a:pPr lvl="1"/>
            <a:r>
              <a:rPr lang="de-DE" dirty="0"/>
              <a:t>Im inneren die Holzbündel</a:t>
            </a:r>
          </a:p>
          <a:p>
            <a:pPr marL="0" indent="0">
              <a:buNone/>
            </a:pPr>
            <a:r>
              <a:rPr lang="de-DE" dirty="0"/>
              <a:t>Standort</a:t>
            </a:r>
          </a:p>
          <a:p>
            <a:pPr lvl="1"/>
            <a:r>
              <a:rPr lang="de-DE" dirty="0"/>
              <a:t>Zugang zur Flachwasserzone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EBE440-60B1-8734-D7EC-7A0B4BFC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Muster, Kunst, Zeichnung, Design enthält.&#10;&#10;Automatisch generierte Beschreibung">
            <a:extLst>
              <a:ext uri="{FF2B5EF4-FFF2-40B4-BE49-F238E27FC236}">
                <a16:creationId xmlns:a16="http://schemas.microsoft.com/office/drawing/2014/main" id="{CC328BB5-3A5A-C1B6-D77F-8593A48551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2543305"/>
            <a:ext cx="3962400" cy="29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3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CB504-E208-13BA-D576-54ABE2BC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B8FE41-8385-305B-8368-061BBA96B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1408111"/>
            <a:ext cx="3961702" cy="528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FBF25B-EC93-3DBB-5DBF-F1272BFD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Ortsbegehung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AB0920-E561-9AB6-53A6-442D74F7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Erkunden des Gewässers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Materialsichtung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Müllsammeln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CCCF13-13C3-3BD4-E966-97E635CE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März 2024</a:t>
            </a:r>
          </a:p>
        </p:txBody>
      </p:sp>
    </p:spTree>
    <p:extLst>
      <p:ext uri="{BB962C8B-B14F-4D97-AF65-F5344CB8AC3E}">
        <p14:creationId xmlns:p14="http://schemas.microsoft.com/office/powerpoint/2010/main" val="101942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9580-9508-485E-E638-08190860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B52AE-00D2-0A38-586F-3D2F1D50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Herstellung der Holzbündel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03995-5425-7E66-F948-E7358309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Arbeitsschritte: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Zwei Kordeln auslegen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Äste quer auf die Kordeln legen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Zusammenzurren und verknoten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C11532-4179-82E6-7E25-FFCA7571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Juni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7ACEF3-8A27-CFAA-1593-2FB5150A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00" y="2040696"/>
            <a:ext cx="3962400" cy="392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46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1A0B9-1FE3-2B6F-9BFD-421171D3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ECA13-6EC9-BBFE-D377-94EE6306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Ausbringung der Holzbündel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234D07-6904-BCDD-E6AA-B778AF26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Arbeitsschritte: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Einzäunen des Bereiches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Transport der Holzbündel zum Zielbereich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Holzbündel in den eingezäunten Bereich legen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ECFC8B-4FB9-2D87-09DD-92807E1D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Juni 2024</a:t>
            </a:r>
          </a:p>
        </p:txBody>
      </p:sp>
      <p:pic>
        <p:nvPicPr>
          <p:cNvPr id="5" name="Grafik 4" descr="Ein Bild, das draußen, Baum, Himmel, Wasser enthält.&#10;&#10;Automatisch generierte Beschreibung">
            <a:extLst>
              <a:ext uri="{FF2B5EF4-FFF2-40B4-BE49-F238E27FC236}">
                <a16:creationId xmlns:a16="http://schemas.microsoft.com/office/drawing/2014/main" id="{5D05F487-75F7-05FC-0082-401CF3149A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908175"/>
            <a:ext cx="3949700" cy="4283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5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51AAF-4984-E03F-D6E5-42500C525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See, Baum, Wasser enthält.&#10;&#10;Automatisch generierte Beschreibung">
            <a:extLst>
              <a:ext uri="{FF2B5EF4-FFF2-40B4-BE49-F238E27FC236}">
                <a16:creationId xmlns:a16="http://schemas.microsoft.com/office/drawing/2014/main" id="{7A4414F5-77AE-14AD-6C2E-5C974E75B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99" y="1408111"/>
            <a:ext cx="3961701" cy="52894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D75F56-F6F5-CA99-AB81-F2BE3599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Erfolgsüberprüfung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893F2-C8A2-5CAA-C4A1-EE5DFDEB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Fahrt zur Totholzecke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Beobachtung des Nahbereiches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Hochholen von Holzbündeln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Überprüfung der Ansiedlung von Tieren</a:t>
            </a:r>
          </a:p>
          <a:p>
            <a:r>
              <a:rPr lang="de-DE" dirty="0"/>
              <a:t>Fische</a:t>
            </a:r>
          </a:p>
          <a:p>
            <a:r>
              <a:rPr lang="de-DE" dirty="0"/>
              <a:t>Kleinstlebewesen</a:t>
            </a:r>
          </a:p>
          <a:p>
            <a:r>
              <a:rPr lang="de-DE" dirty="0"/>
              <a:t>Krebse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9F255C-F8A6-9108-7ABF-43C88320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September 2024</a:t>
            </a:r>
          </a:p>
        </p:txBody>
      </p:sp>
      <p:pic>
        <p:nvPicPr>
          <p:cNvPr id="7" name="Grafik 6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4B8FC46A-84BC-61B9-2C78-C7BE1EB96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6155" y="4504690"/>
            <a:ext cx="1976120" cy="186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Ein Bild, das Flüssigkeit, Wasser, Electric Blue (Farbe), Blau enthält.&#10;&#10;Automatisch generierte Beschreibung">
            <a:extLst>
              <a:ext uri="{FF2B5EF4-FFF2-40B4-BE49-F238E27FC236}">
                <a16:creationId xmlns:a16="http://schemas.microsoft.com/office/drawing/2014/main" id="{2BC86754-481C-0834-2C89-3CDE088A28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000" y="4504690"/>
            <a:ext cx="1724025" cy="186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06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BFF55-8B75-77EC-B040-FBDAA8C4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D2A6A-BACF-2282-172D-9216A65D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Erfahrungen und Empfehlungen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BD6087-569C-7C1C-F562-A2D088E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825625"/>
            <a:ext cx="6438900" cy="4351338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Zusammenbinden der Bündel ist Anspruchsvoll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Keine Beschwerung notwendig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Tannengrün führt zu dichteren Bündeln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Holzpfähle zuerst einbringen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Sicherheit:</a:t>
            </a:r>
          </a:p>
          <a:p>
            <a:pPr lvl="1"/>
            <a:r>
              <a:rPr lang="de-DE" dirty="0"/>
              <a:t>Schwimmwestenpflicht</a:t>
            </a:r>
          </a:p>
          <a:p>
            <a:pPr lvl="1"/>
            <a:r>
              <a:rPr lang="de-DE" dirty="0"/>
              <a:t>Rettungsschwimmer</a:t>
            </a:r>
          </a:p>
          <a:p>
            <a:pPr lvl="1"/>
            <a:r>
              <a:rPr lang="de-DE" dirty="0"/>
              <a:t>2-Hand-Astscheren</a:t>
            </a:r>
          </a:p>
          <a:p>
            <a:pPr lvl="1"/>
            <a:r>
              <a:rPr lang="de-DE" dirty="0"/>
              <a:t>Handschuhe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EB8ABB-5D13-E306-BB47-0C853704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 descr="Ein Bild, das Kleidung, draußen, Person, Gras enthält.&#10;&#10;KI-generierte Inhalte können fehlerhaft sein.">
            <a:extLst>
              <a:ext uri="{FF2B5EF4-FFF2-40B4-BE49-F238E27FC236}">
                <a16:creationId xmlns:a16="http://schemas.microsoft.com/office/drawing/2014/main" id="{F0951F44-BC5F-9116-C220-C7064CED49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2148428"/>
            <a:ext cx="3961702" cy="38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Breitbild</PresentationFormat>
  <Paragraphs>69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Symbol</vt:lpstr>
      <vt:lpstr>Wingdings</vt:lpstr>
      <vt:lpstr>Office</vt:lpstr>
      <vt:lpstr>Jugend für Natur: Ökologische Gewässeraufwertung in der Praxis</vt:lpstr>
      <vt:lpstr>Umsetzung durch:</vt:lpstr>
      <vt:lpstr>Die Anfänge</vt:lpstr>
      <vt:lpstr>Skizze Totholzecke</vt:lpstr>
      <vt:lpstr>Erste Ortsbegehung</vt:lpstr>
      <vt:lpstr>Herstellung der Holzbündel</vt:lpstr>
      <vt:lpstr>Ausbringung der Holzbündel</vt:lpstr>
      <vt:lpstr>Erfolgsüberprüfung</vt:lpstr>
      <vt:lpstr>Erfahrungen und Empfehlungen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Engels, Renko</dc:creator>
  <cp:lastModifiedBy>Henning Stilke</cp:lastModifiedBy>
  <cp:revision>6</cp:revision>
  <dcterms:created xsi:type="dcterms:W3CDTF">2024-12-29T19:35:23Z</dcterms:created>
  <dcterms:modified xsi:type="dcterms:W3CDTF">2025-03-18T11:07:20Z</dcterms:modified>
</cp:coreProperties>
</file>